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Afgeleide van de stromen: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791542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2875487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925142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4974797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Invullen geeft dan: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705942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spanning V evolueert als functie van de tijd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248742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913587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4054682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8" y="539496"/>
            <a:ext cx="58011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bepalen eerst C</a:t>
            </a:r>
            <a:r>
              <a:rPr sz="1800" baseline="-25000"/>
              <a:t>1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En vervolgens L</a:t>
            </a:r>
            <a:r>
              <a:rPr sz="1800" baseline="-25000"/>
              <a:t>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248742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847037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248742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475562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22" y="539496"/>
            <a:ext cx="46167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(α)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(</a:t>
            </a:r>
            <a:r>
              <a:t>α</a:t>
            </a:r>
            <a:r>
              <a:t>) moet variëren tenzij </a:t>
            </a:r>
            <a:r>
              <a:t>α=π/2</a:t>
            </a:r>
          </a:p>
          <a:p>
            <a:pPr lvl="3"/>
            <a:r>
              <a:t>geleidingshoek </a:t>
            </a:r>
            <a:r>
              <a:t>α=π/2</a:t>
            </a:r>
            <a:r>
              <a:t>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 (</a:t>
            </a:r>
            <a:r>
              <a:t>α</a:t>
            </a:r>
            <a:r>
              <a:t>)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33" y="539496"/>
            <a:ext cx="5766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16" y="539496"/>
            <a:ext cx="54845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74" y="539496"/>
            <a:ext cx="84162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26" y="539496"/>
            <a:ext cx="8466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13" y="539496"/>
            <a:ext cx="58645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33" y="539496"/>
            <a:ext cx="5730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16" y="539496"/>
            <a:ext cx="57347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39496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39496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39496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Bekomen oscillatiespanning als functie van de geleidingshoek (α)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39" y="539496"/>
            <a:ext cx="59479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9" y="539496"/>
            <a:ext cx="59771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99" y="539496"/>
            <a:ext cx="59260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1" y="539496"/>
            <a:ext cx="87104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8" y="539496"/>
            <a:ext cx="840016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39496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39496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26" y="539496"/>
            <a:ext cx="4374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02" y="539496"/>
            <a:ext cx="61365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60" y="539496"/>
            <a:ext cx="6222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Klasse C versterker waarbij de uitgangspanning oscilleert rond de grond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71" y="539496"/>
            <a:ext cx="9267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02" y="539496"/>
            <a:ext cx="8491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50" y="539496"/>
            <a:ext cx="53020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39496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39496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67" y="539496"/>
            <a:ext cx="87976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1" y="539496"/>
            <a:ext cx="99318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met 3 klasse C trappen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8069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79460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 voor een AM zender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0" y="539496"/>
            <a:ext cx="998317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49" y="539496"/>
            <a:ext cx="56031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Op basis van de eerste wet van Kirchhoff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48742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2856437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473657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081352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Van lading op C naar stroom naar de 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48742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856437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940382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548077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